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5A8A-51DB-4EC6-8070-DEA7346D0C1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BFAC-B7F0-456C-B741-D8FBD40C95E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F5F5-A515-4C9B-98A3-53E6EA5634A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582-17DA-43D6-BB60-54BFECE090F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0B9A9C4-F50A-4A7E-9D60-6DB6D3B2D54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7724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Jesus Came to </a:t>
            </a:r>
            <a:r>
              <a:rPr lang="en-US" sz="2800" dirty="0" smtClean="0"/>
              <a:t>This </a:t>
            </a:r>
            <a:r>
              <a:rPr lang="en-US" sz="2800" dirty="0" smtClean="0"/>
              <a:t>World to Reveal Both the Truth About God and About What Human Beings May Become Through the Gospel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will those redeemed by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our Lord’s coming to earth become part of the eternal answer to Satan’s charges?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are some of the reasons why Jesus came when He did,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not only from the standpoint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world conditions but also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from </a:t>
            </a:r>
            <a:r>
              <a:rPr lang="en-US" dirty="0" smtClean="0"/>
              <a:t>a spiritual standpoint?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32-37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do you think Jesus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came </a:t>
            </a:r>
            <a:r>
              <a:rPr lang="en-US" dirty="0" smtClean="0"/>
              <a:t>so unobtrusively,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shunning all outward display?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43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do you think Jesus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chose to grow up from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babyhood to maturity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like every other child?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71, 72, 74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was God able to use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John the Baptist as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“voice” that prepared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smtClean="0"/>
              <a:t>the </a:t>
            </a:r>
            <a:r>
              <a:rPr lang="en-US" dirty="0" smtClean="0"/>
              <a:t>way for Jesus?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100, 102, 103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At Christ’s baptism, how many understood His mission?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111, 112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claim of Satan did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Jesus come to disprove?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114, 115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bottom-line confidence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can we gain by studying how Jesus resisted temptation?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120, 121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bottom-line confidence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can we gain by studying how Jesus resisted temptation?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120, 121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grand purpose did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Jesus fulfill when 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became a human being?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19, 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</a:t>
            </a:r>
            <a:r>
              <a:rPr lang="en-US" sz="1100" dirty="0" smtClean="0"/>
              <a:t>This </a:t>
            </a:r>
            <a:r>
              <a:rPr lang="en-US" sz="1100" dirty="0" smtClean="0"/>
              <a:t>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order to hide his motives,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Satan disguise his rebellious thoughts and gain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support of his fellow angels?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21, 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were some of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specific charges Satan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made against God?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was the cause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earth’s moral, theological,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and philosophical darkness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at the time of Jesus’ birth?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did God not destroy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Satan by force and thus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end his reign of sin and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hatred and suffering?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do you think the plan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redemption could not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have been an afterthought?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does this understanding of when the plan of redemption was formulated link with Revelation 13:8, that Jesus was slain from the foundation of the world?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were some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Satan’s charges that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Jesus came to disprove?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24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773</Words>
  <Application>Microsoft Office PowerPoint</Application>
  <PresentationFormat>On-screen Show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Jesus Came to This World to Reveal Both the Truth About God and About What Human Beings May Become Through the Gospel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33</cp:revision>
  <dcterms:created xsi:type="dcterms:W3CDTF">2012-01-02T16:47:39Z</dcterms:created>
  <dcterms:modified xsi:type="dcterms:W3CDTF">2012-01-05T15:05:42Z</dcterms:modified>
</cp:coreProperties>
</file>