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AFD"/>
    <a:srgbClr val="C7EAFB"/>
    <a:srgbClr val="010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455" autoAdjust="0"/>
    <p:restoredTop sz="94660"/>
  </p:normalViewPr>
  <p:slideViewPr>
    <p:cSldViewPr>
      <p:cViewPr varScale="1">
        <p:scale>
          <a:sx n="86" d="100"/>
          <a:sy n="86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438E-7E34-4968-852F-2948A3678B5C}" type="datetimeFigureOut">
              <a:rPr lang="en-US" smtClean="0"/>
              <a:pPr/>
              <a:t>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AA462-0A52-4027-AEAA-BCFF32CD4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5A8A-51DB-4EC6-8070-DEA7346D0C1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A4285-E5E3-4EAF-B99C-DAF7686CC48A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406900"/>
            <a:ext cx="7772400" cy="2146300"/>
          </a:xfrm>
          <a:prstGeom prst="rect">
            <a:avLst/>
          </a:prstGeom>
        </p:spPr>
        <p:txBody>
          <a:bodyPr anchor="b"/>
          <a:lstStyle>
            <a:lvl1pPr algn="ctr">
              <a:defRPr sz="4000" b="1" cap="none">
                <a:solidFill>
                  <a:srgbClr val="C7EAFD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381000" y="-152400"/>
            <a:ext cx="9677400" cy="32004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772824"/>
            <a:ext cx="7607167" cy="34943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2BFAC-B7F0-456C-B741-D8FBD40C95E9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F5F5-A515-4C9B-98A3-53E6EA5634A5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52582-17DA-43D6-BB60-54BFECE090F0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381000" y="-152400"/>
            <a:ext cx="9677400" cy="838200"/>
          </a:xfrm>
          <a:prstGeom prst="rect">
            <a:avLst/>
          </a:prstGeom>
          <a:gradFill flip="none" rotWithShape="1">
            <a:gsLst>
              <a:gs pos="0">
                <a:srgbClr val="010D2E"/>
              </a:gs>
              <a:gs pos="100000">
                <a:srgbClr val="014C6D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ountdown (Shadow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56338"/>
            <a:ext cx="2133600" cy="98007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0D1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40B9A9C4-F50A-4A7E-9D60-6DB6D3B2D544}" type="datetime1">
              <a:rPr lang="en-US" smtClean="0"/>
              <a:pPr/>
              <a:t>1/5/2012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r>
              <a:rPr lang="en-US" smtClean="0"/>
              <a:t>God’s Side in the Controversy Is Helped or Hurt to the Extent His Character Is Reflected in the Lives of His People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" pitchFamily="18" charset="0"/>
              </a:defRPr>
            </a:lvl1pPr>
          </a:lstStyle>
          <a:p>
            <a:fld id="{045FCF31-C825-4BD9-BD2A-EB541A27C2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ransition/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ts val="0"/>
        </a:spcBef>
        <a:buFont typeface="Arial" pitchFamily="34" charset="0"/>
        <a:buNone/>
        <a:defRPr sz="44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0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b="0" kern="1200">
          <a:solidFill>
            <a:srgbClr val="C7EAFD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5638800"/>
            <a:ext cx="77724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Jesus Came to </a:t>
            </a:r>
            <a:r>
              <a:rPr lang="en-US" sz="2800" dirty="0" smtClean="0"/>
              <a:t>This </a:t>
            </a:r>
            <a:r>
              <a:rPr lang="en-US" sz="2800" dirty="0" smtClean="0"/>
              <a:t>World to Reveal Both the Truth About God and About What Human Beings May Become Through the Gospel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will those redeemed by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our Lord’s coming to earth become part of the eternal answer to Satan’s charges?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are some of the reasons why Jesus came when He did,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not only from the standpoint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world conditions but also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from </a:t>
            </a:r>
            <a:r>
              <a:rPr lang="en-US" dirty="0" smtClean="0"/>
              <a:t>a spiritual standpoint?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32-37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do you think Jesus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came </a:t>
            </a:r>
            <a:r>
              <a:rPr lang="en-US" dirty="0" smtClean="0"/>
              <a:t>so unobtrusively,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shunning all outward display?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43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do you think Jesus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chose to grow up from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babyhood to maturity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like every other child?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71, 72, 74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was God able to use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John the Baptist as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“voice” that prepared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smtClean="0"/>
              <a:t>the </a:t>
            </a:r>
            <a:r>
              <a:rPr lang="en-US" dirty="0" smtClean="0"/>
              <a:t>way for Jesus?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100, 102, 103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At Christ’s baptism, how many understood His mission?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111, 112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claim of Satan did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Jesus come to disprove?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114, 115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bottom-line confidence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can we gain by studying how Jesus resisted temptation?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120, 121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bottom-line confidence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can we gain by studying how Jesus resisted temptation?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120, 121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grand purpose did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Jesus fulfill when 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became a human being?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19, 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</a:t>
            </a:r>
            <a:r>
              <a:rPr lang="en-US" sz="1100" dirty="0" smtClean="0"/>
              <a:t>This </a:t>
            </a:r>
            <a:r>
              <a:rPr lang="en-US" sz="1100" dirty="0" smtClean="0"/>
              <a:t>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order to hide his motives,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did Satan disguise his rebellious thoughts and gain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the support of his fellow angels?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21,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were some of the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specific charges Satan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made against God?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was the cause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earth’s moral, theological,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and philosophical darkness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at the time of Jesus’ birth?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did God not destroy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Satan by force and thus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end his reign of sin and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hatred and suffering?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Why do you think the plan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of redemption could not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have been an afterthought?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How does this understanding of when the plan of redemption was formulated link with Revelation 13:8, that Jesus was slain from the foundation of the world?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What were some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Satan’s charges that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Jesus came to disprove?</a:t>
            </a: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 marL="0" indent="0" algn="r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 24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A08C-F12A-49DB-B1DB-EAAB2ECC0757}" type="datetime1">
              <a:rPr lang="en-US" smtClean="0"/>
              <a:pPr/>
              <a:t>1/5/2012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CF31-C825-4BD9-BD2A-EB541A27C27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/>
              <a:t>Jesus Came to the World to Reveal Both the Truth About God and About What Human Beings May Become Through the Gospel</a:t>
            </a:r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773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Jesus Came to This World to Reveal Both the Truth About God and About What Human Beings May Become Through the Gospel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Pacific Press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Lucifer, the Archdeceiver</dc:title>
  <dc:creator>Doug Church</dc:creator>
  <cp:lastModifiedBy>Doug Church</cp:lastModifiedBy>
  <cp:revision>33</cp:revision>
  <dcterms:created xsi:type="dcterms:W3CDTF">2012-01-02T16:47:39Z</dcterms:created>
  <dcterms:modified xsi:type="dcterms:W3CDTF">2012-01-05T15:05:42Z</dcterms:modified>
</cp:coreProperties>
</file>